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8" r:id="rId4"/>
    <p:sldId id="257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76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362ADF4-386F-4BCC-953E-24AD042EF130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B9D54B-9BC3-42C1-9261-CCEEC50C17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bezformata.ru/content/Images/000/030/457/image30457763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5001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/>
              <a:t>История святого источника 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2000240"/>
            <a:ext cx="7819802" cy="406740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Автор – Меренкова Елена Ивановна, студентка землеустроительного  отделения.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Научный руководитель – Ильвутченкова Наталья Вячеславовна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142984"/>
            <a:ext cx="2857520" cy="35719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00562" y="428604"/>
            <a:ext cx="4043362" cy="501175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 smtClean="0">
                <a:effectLst/>
              </a:rPr>
              <a:t>«Любовь к родному краю,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знание его истории – основа, 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на которой только и может 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осуществляться рост духовной 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культуры  всего общества»</a:t>
            </a:r>
            <a:br>
              <a:rPr lang="ru-RU" sz="1800" dirty="0" smtClean="0">
                <a:effectLst/>
              </a:rPr>
            </a:br>
            <a:r>
              <a:rPr lang="ru-RU" sz="1800" dirty="0" smtClean="0">
                <a:effectLst/>
              </a:rPr>
              <a:t>Д.С. Лихачев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74638"/>
            <a:ext cx="4543428" cy="5440378"/>
          </a:xfrm>
        </p:spPr>
        <p:txBody>
          <a:bodyPr/>
          <a:lstStyle/>
          <a:p>
            <a:r>
              <a:rPr lang="ru-RU" dirty="0" smtClean="0"/>
              <a:t>Икона великомученика  Георгия Победоносца</a:t>
            </a:r>
            <a:endParaRPr lang="ru-RU" dirty="0"/>
          </a:p>
        </p:txBody>
      </p:sp>
      <p:pic>
        <p:nvPicPr>
          <p:cNvPr id="4" name="Содержимое 3" descr="К курскому святому колодцу, в Поповкино - Курские Известия">
            <a:hlinkClick r:id="rId2" tooltip="&quot;Фото: kursk-izvestia.ru&quot;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85794"/>
            <a:ext cx="2928958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9712" y="1628800"/>
            <a:ext cx="6120680" cy="452596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Село Поповкино на карте </a:t>
            </a:r>
            <a:br>
              <a:rPr lang="ru-RU" dirty="0" smtClean="0"/>
            </a:br>
            <a:r>
              <a:rPr lang="ru-RU" dirty="0" smtClean="0"/>
              <a:t>1785 года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528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00px-Solovjev_S._M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857232"/>
            <a:ext cx="3071834" cy="35004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329114" cy="5226064"/>
          </a:xfrm>
        </p:spPr>
        <p:txBody>
          <a:bodyPr>
            <a:normAutofit/>
          </a:bodyPr>
          <a:lstStyle/>
          <a:p>
            <a:r>
              <a:rPr lang="ru-RU" sz="2700" dirty="0" smtClean="0">
                <a:effectLst/>
              </a:rPr>
              <a:t>Историк  С.М.</a:t>
            </a:r>
            <a:r>
              <a:rPr lang="ru-RU" sz="2700" dirty="0" smtClean="0"/>
              <a:t>Соловьёв </a:t>
            </a:r>
            <a:br>
              <a:rPr lang="ru-RU" sz="2700" dirty="0" smtClean="0"/>
            </a:br>
            <a:r>
              <a:rPr lang="ru-RU" sz="2700" dirty="0" smtClean="0"/>
              <a:t>автор книги  «История образования Государства Российского»</a:t>
            </a: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00042"/>
            <a:ext cx="4042792" cy="5507249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/>
              <a:t> </a:t>
            </a:r>
          </a:p>
          <a:p>
            <a:pPr marL="109728" indent="0">
              <a:buNone/>
            </a:pPr>
            <a:r>
              <a:rPr lang="ru-RU" sz="4000" b="1" dirty="0" smtClean="0">
                <a:latin typeface="a_Alterna" pitchFamily="34" charset="-52"/>
              </a:rPr>
              <a:t>Ваш путь к истоку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601188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истратор\Desktop\ПОПОВКИНО\100_073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1" t="-1193" r="2481" b="14279"/>
          <a:stretch/>
        </p:blipFill>
        <p:spPr bwMode="auto">
          <a:xfrm>
            <a:off x="251520" y="1528588"/>
            <a:ext cx="3985989" cy="420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ПОПОВКИНО\100_075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6" b="-739"/>
          <a:stretch/>
        </p:blipFill>
        <p:spPr bwMode="auto">
          <a:xfrm>
            <a:off x="4572000" y="404664"/>
            <a:ext cx="41764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Святые места села Поповкино</a:t>
            </a:r>
            <a:endParaRPr lang="ru-RU" sz="3600" dirty="0"/>
          </a:p>
        </p:txBody>
      </p:sp>
      <p:pic>
        <p:nvPicPr>
          <p:cNvPr id="2050" name="Picture 2" descr="C:\Users\Администратор\Desktop\ПОПОВКИНО\100_07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8164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истратор\Desktop\ФОТО ИСТОЧНИК\100_12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0"/>
          <a:stretch/>
        </p:blipFill>
        <p:spPr bwMode="auto">
          <a:xfrm>
            <a:off x="4788024" y="1151384"/>
            <a:ext cx="3429000" cy="205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истратор\Desktop\ФОТО ИСТОЧНИК\100_12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00"/>
          <a:stretch/>
        </p:blipFill>
        <p:spPr bwMode="auto">
          <a:xfrm>
            <a:off x="5292080" y="3645024"/>
            <a:ext cx="3429000" cy="20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Администратор\Desktop\ФОТО ИСТОЧНИК\100_12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9"/>
          <a:stretch/>
        </p:blipFill>
        <p:spPr bwMode="auto">
          <a:xfrm>
            <a:off x="2339752" y="4437112"/>
            <a:ext cx="3429000" cy="20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6025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226</TotalTime>
  <Words>47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История святого источника </vt:lpstr>
      <vt:lpstr>«Любовь к родному краю, знание его истории – основа,  на которой только и может  осуществляться рост духовной  культуры  всего общества» Д.С. Лихачев </vt:lpstr>
      <vt:lpstr>Икона великомученика  Георгия Победоносца</vt:lpstr>
      <vt:lpstr> Село Поповкино на карте  1785 года</vt:lpstr>
      <vt:lpstr>Историк  С.М.Соловьёв  автор книги  «История образования Государства Российского»</vt:lpstr>
      <vt:lpstr>Презентация PowerPoint</vt:lpstr>
      <vt:lpstr>Святые места села Поповкино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Поповкино на карте 1785 года</dc:title>
  <dc:creator>Пользователь Windows</dc:creator>
  <cp:lastModifiedBy>Пользователь Windows</cp:lastModifiedBy>
  <cp:revision>22</cp:revision>
  <dcterms:created xsi:type="dcterms:W3CDTF">2014-02-19T16:24:02Z</dcterms:created>
  <dcterms:modified xsi:type="dcterms:W3CDTF">2015-03-22T16:34:18Z</dcterms:modified>
</cp:coreProperties>
</file>