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66" r:id="rId4"/>
    <p:sldId id="267" r:id="rId5"/>
    <p:sldId id="264" r:id="rId6"/>
    <p:sldId id="260" r:id="rId7"/>
    <p:sldId id="262" r:id="rId8"/>
    <p:sldId id="265" r:id="rId9"/>
    <p:sldId id="263" r:id="rId10"/>
    <p:sldId id="25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84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30DE299-C078-4B33-9931-84067B45BEC8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367826D-FB56-4DFB-8EAF-9C61BA09C3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0DE299-C078-4B33-9931-84067B45BEC8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67826D-FB56-4DFB-8EAF-9C61BA09C3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30DE299-C078-4B33-9931-84067B45BEC8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367826D-FB56-4DFB-8EAF-9C61BA09C3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0DE299-C078-4B33-9931-84067B45BEC8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67826D-FB56-4DFB-8EAF-9C61BA09C3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30DE299-C078-4B33-9931-84067B45BEC8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9367826D-FB56-4DFB-8EAF-9C61BA09C3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0DE299-C078-4B33-9931-84067B45BEC8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67826D-FB56-4DFB-8EAF-9C61BA09C3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0DE299-C078-4B33-9931-84067B45BEC8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67826D-FB56-4DFB-8EAF-9C61BA09C3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0DE299-C078-4B33-9931-84067B45BEC8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67826D-FB56-4DFB-8EAF-9C61BA09C3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30DE299-C078-4B33-9931-84067B45BEC8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67826D-FB56-4DFB-8EAF-9C61BA09C3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0DE299-C078-4B33-9931-84067B45BEC8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67826D-FB56-4DFB-8EAF-9C61BA09C3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0DE299-C078-4B33-9931-84067B45BEC8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67826D-FB56-4DFB-8EAF-9C61BA09C3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30DE299-C078-4B33-9931-84067B45BEC8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367826D-FB56-4DFB-8EAF-9C61BA09C3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13" name="chimes.wav"/>
          </p:stSnd>
        </p:sndAc>
      </p:transition>
    </mc:Choice>
    <mc:Fallback xmlns="">
      <p:transition spd="slow">
        <p:fade/>
        <p:sndAc>
          <p:stSnd>
            <p:snd r:embed="rId15" name="chimes.wav"/>
          </p:stSnd>
        </p:sndAc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audio" Target="../media/audio1.wav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500197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Деревенька моя 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24448" y="2852936"/>
            <a:ext cx="6024016" cy="3214710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Автор - Мочалова Виктория Вячеславовна, студентка бухгалтерского отделения.</a:t>
            </a: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Научный руководитель – Ильвутченкова Наталья Вячеславовна</a:t>
            </a: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Крупецкая средняя общеобразовательная школа</a:t>
            </a:r>
            <a:endParaRPr lang="ru-RU" sz="2800" dirty="0"/>
          </a:p>
        </p:txBody>
      </p:sp>
      <p:pic>
        <p:nvPicPr>
          <p:cNvPr id="4" name="Содержимое 3" descr="19293065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597" y="1556792"/>
            <a:ext cx="7572428" cy="4569371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116632"/>
            <a:ext cx="4917232" cy="1143000"/>
          </a:xfrm>
        </p:spPr>
        <p:txBody>
          <a:bodyPr>
            <a:normAutofit/>
          </a:bodyPr>
          <a:lstStyle/>
          <a:p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514px-Portrait_of_Alexander_Pushkin_%28Orest_Kiprensky%2C_1827%29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596" y="1285860"/>
            <a:ext cx="4572032" cy="4786346"/>
          </a:xfrm>
        </p:spPr>
      </p:pic>
      <p:sp>
        <p:nvSpPr>
          <p:cNvPr id="5" name="Прямоугольник 4"/>
          <p:cNvSpPr/>
          <p:nvPr/>
        </p:nvSpPr>
        <p:spPr>
          <a:xfrm>
            <a:off x="5143504" y="2214554"/>
            <a:ext cx="28575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«Гордиться славою своих предков не только можно, но и должно, не уважать оной есть постыдное малодушие»  А.С. Пушкин.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525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a_Alterna" pitchFamily="34" charset="-52"/>
              </a:rPr>
              <a:t>Село крупец на старинных картах 1785 года</a:t>
            </a:r>
            <a:endParaRPr lang="ru-RU" dirty="0">
              <a:latin typeface="a_Alterna" pitchFamily="34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F:\пгм\Дмитриевский 1в., Курской,\1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2" t="7254" r="212" b="4024"/>
          <a:stretch/>
        </p:blipFill>
        <p:spPr bwMode="auto">
          <a:xfrm>
            <a:off x="467544" y="1556792"/>
            <a:ext cx="3592494" cy="459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Администратор\Desktop\крупец.pn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"/>
          <a:stretch/>
        </p:blipFill>
        <p:spPr bwMode="auto">
          <a:xfrm>
            <a:off x="4211960" y="1556792"/>
            <a:ext cx="3413125" cy="459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9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Переписи </a:t>
            </a:r>
            <a:r>
              <a:rPr lang="ru-RU" dirty="0" smtClean="0"/>
              <a:t>населения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>Даты проведения ревизий</a:t>
            </a:r>
          </a:p>
        </p:txBody>
      </p:sp>
      <p:pic>
        <p:nvPicPr>
          <p:cNvPr id="4099" name="Picture 3" descr="C:\Users\Администратор\Desktop\рнв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4"/>
            <a:ext cx="6912768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7848872" cy="497095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841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Arial Narrow" pitchFamily="34" charset="0"/>
              </a:rPr>
              <a:t>Карта Дмитриевского уезда </a:t>
            </a:r>
            <a:br>
              <a:rPr lang="ru-RU" dirty="0" smtClean="0">
                <a:latin typeface="Arial Narrow" pitchFamily="34" charset="0"/>
              </a:rPr>
            </a:br>
            <a:r>
              <a:rPr lang="ru-RU" dirty="0" smtClean="0">
                <a:latin typeface="Arial Narrow" pitchFamily="34" charset="0"/>
              </a:rPr>
              <a:t>1836 года</a:t>
            </a:r>
            <a:endParaRPr lang="ru-RU" dirty="0">
              <a:latin typeface="Arial Narrow" pitchFamily="34" charset="0"/>
            </a:endParaRPr>
          </a:p>
        </p:txBody>
      </p:sp>
      <p:pic>
        <p:nvPicPr>
          <p:cNvPr id="2050" name="Picture 2" descr="C:\Users\Администратор\Desktop\карта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20"/>
          <a:stretch/>
        </p:blipFill>
        <p:spPr bwMode="auto">
          <a:xfrm>
            <a:off x="679437" y="1609725"/>
            <a:ext cx="7204931" cy="484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499176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0" i="1" dirty="0" smtClean="0">
                <a:latin typeface="a_AlbionicTitulBrk" pitchFamily="34" charset="-52"/>
              </a:rPr>
              <a:t>Места села крупец</a:t>
            </a:r>
            <a:br>
              <a:rPr lang="ru-RU" sz="2800" b="0" i="1" dirty="0" smtClean="0">
                <a:latin typeface="a_AlbionicTitulBrk" pitchFamily="34" charset="-52"/>
              </a:rPr>
            </a:br>
            <a:r>
              <a:rPr lang="ru-RU" sz="2800" b="0" i="1" dirty="0" smtClean="0">
                <a:latin typeface="a_AlbionicTitulBrk" pitchFamily="34" charset="-52"/>
              </a:rPr>
              <a:t>( дорога на пруд от д. </a:t>
            </a:r>
            <a:r>
              <a:rPr lang="ru-RU" sz="2800" b="0" i="1" dirty="0" err="1" smtClean="0">
                <a:latin typeface="a_AlbionicTitulBrk" pitchFamily="34" charset="-52"/>
              </a:rPr>
              <a:t>Ладыгино</a:t>
            </a:r>
            <a:r>
              <a:rPr lang="ru-RU" sz="2800" b="0" i="1" dirty="0" smtClean="0">
                <a:latin typeface="a_AlbionicTitulBrk" pitchFamily="34" charset="-52"/>
              </a:rPr>
              <a:t>)</a:t>
            </a:r>
            <a:endParaRPr lang="ru-RU" sz="2800" b="0" i="1" dirty="0">
              <a:latin typeface="a_AlbionicTitulBrk" pitchFamily="34" charset="-52"/>
            </a:endParaRPr>
          </a:p>
        </p:txBody>
      </p:sp>
      <p:pic>
        <p:nvPicPr>
          <p:cNvPr id="4" name="Содержимое 3" descr="3199072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596" y="1500174"/>
            <a:ext cx="7500990" cy="464347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a_Alterna" pitchFamily="34" charset="-52"/>
              </a:rPr>
              <a:t>Панорама </a:t>
            </a:r>
            <a:r>
              <a:rPr lang="ru-RU" dirty="0" err="1" smtClean="0">
                <a:latin typeface="a_Alterna" pitchFamily="34" charset="-52"/>
              </a:rPr>
              <a:t>крупецкого</a:t>
            </a:r>
            <a:r>
              <a:rPr lang="ru-RU" dirty="0" smtClean="0">
                <a:latin typeface="a_Alterna" pitchFamily="34" charset="-52"/>
              </a:rPr>
              <a:t> пруда</a:t>
            </a:r>
            <a:endParaRPr lang="ru-RU" dirty="0">
              <a:latin typeface="a_Alterna" pitchFamily="34" charset="-52"/>
            </a:endParaRPr>
          </a:p>
        </p:txBody>
      </p:sp>
      <p:pic>
        <p:nvPicPr>
          <p:cNvPr id="4" name="Содержимое 3" descr="3199074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596" y="1628800"/>
            <a:ext cx="7455772" cy="4943472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185668"/>
            <a:ext cx="4279376" cy="11551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a_Alterna" pitchFamily="34" charset="-52"/>
              </a:rPr>
              <a:t>Списки населенных мест 1862 года</a:t>
            </a:r>
            <a:endParaRPr lang="ru-RU" sz="2800" dirty="0">
              <a:latin typeface="a_Alterna" pitchFamily="34" charset="-52"/>
            </a:endParaRPr>
          </a:p>
        </p:txBody>
      </p:sp>
      <p:pic>
        <p:nvPicPr>
          <p:cNvPr id="1027" name="Picture 3" descr="F:\Курская губерния списки 1862\_01 Курская губерния Список населенных мест Титул_186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4" t="3367" r="5312"/>
          <a:stretch/>
        </p:blipFill>
        <p:spPr bwMode="auto">
          <a:xfrm>
            <a:off x="214028" y="185668"/>
            <a:ext cx="2867487" cy="475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Администратор\Desktop\Безымянны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484784"/>
            <a:ext cx="4608512" cy="510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86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Памятник воинам –освободителям с. Крупец</a:t>
            </a:r>
            <a:endParaRPr lang="ru-RU" dirty="0"/>
          </a:p>
        </p:txBody>
      </p:sp>
      <p:pic>
        <p:nvPicPr>
          <p:cNvPr id="4" name="Содержимое 3" descr="656_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81075" y="1713706"/>
            <a:ext cx="6191250" cy="4638675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224</TotalTime>
  <Words>78</Words>
  <Application>Microsoft Office PowerPoint</Application>
  <PresentationFormat>Экран 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Изящная</vt:lpstr>
      <vt:lpstr>Деревенька моя </vt:lpstr>
      <vt:lpstr>Презентация PowerPoint</vt:lpstr>
      <vt:lpstr>Село крупец на старинных картах 1785 года</vt:lpstr>
      <vt:lpstr>Переписи населения  Даты проведения ревизий</vt:lpstr>
      <vt:lpstr>Карта Дмитриевского уезда  1836 года</vt:lpstr>
      <vt:lpstr>Места села крупец ( дорога на пруд от д. Ладыгино)</vt:lpstr>
      <vt:lpstr>Панорама крупецкого пруда</vt:lpstr>
      <vt:lpstr>Списки населенных мест 1862 года</vt:lpstr>
      <vt:lpstr>Памятник воинам –освободителям с. Крупец</vt:lpstr>
      <vt:lpstr>Крупецкая средняя общеобразовательная школа</vt:lpstr>
    </vt:vector>
  </TitlesOfParts>
  <Company>dsht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преподавательская-1</dc:creator>
  <cp:lastModifiedBy>user-20</cp:lastModifiedBy>
  <cp:revision>26</cp:revision>
  <dcterms:created xsi:type="dcterms:W3CDTF">2014-02-19T06:12:15Z</dcterms:created>
  <dcterms:modified xsi:type="dcterms:W3CDTF">2014-02-25T05:52:35Z</dcterms:modified>
</cp:coreProperties>
</file>